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62" r:id="rId4"/>
    <p:sldId id="263" r:id="rId5"/>
    <p:sldId id="261" r:id="rId6"/>
    <p:sldId id="259" r:id="rId7"/>
    <p:sldId id="260" r:id="rId8"/>
    <p:sldId id="258" r:id="rId9"/>
    <p:sldId id="264" r:id="rId10"/>
    <p:sldId id="265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18"/>
  </p:normalViewPr>
  <p:slideViewPr>
    <p:cSldViewPr snapToGrid="0" snapToObjects="1">
      <p:cViewPr varScale="1">
        <p:scale>
          <a:sx n="92" d="100"/>
          <a:sy n="92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424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32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40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10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94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13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498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61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533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08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658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E0C4B-3A9A-864E-90B3-D91B88CB25AC}" type="datetimeFigureOut">
              <a:rPr lang="fr-FR" smtClean="0"/>
              <a:t>12/03/2020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D67C9-6923-C842-A784-974494A1770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7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24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66745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Séance 2 : Training in the log-</a:t>
            </a:r>
            <a:r>
              <a:rPr lang="fr-FR" b="1" dirty="0" err="1" smtClean="0"/>
              <a:t>space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- training in log-</a:t>
            </a:r>
            <a:r>
              <a:rPr lang="fr-FR" dirty="0" err="1" smtClean="0"/>
              <a:t>s</a:t>
            </a:r>
            <a:r>
              <a:rPr lang="fr-FR" dirty="0" err="1" smtClean="0"/>
              <a:t>pace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- </a:t>
            </a:r>
            <a:r>
              <a:rPr lang="fr-FR" dirty="0" err="1" smtClean="0"/>
              <a:t>loss</a:t>
            </a:r>
            <a:r>
              <a:rPr lang="fr-FR" dirty="0" smtClean="0"/>
              <a:t> = RMSE</a:t>
            </a:r>
            <a:br>
              <a:rPr lang="fr-FR" dirty="0" smtClean="0"/>
            </a:br>
            <a:r>
              <a:rPr lang="fr-FR" dirty="0" smtClean="0"/>
              <a:t>- </a:t>
            </a:r>
            <a:r>
              <a:rPr lang="fr-FR" dirty="0" err="1" smtClean="0"/>
              <a:t>during</a:t>
            </a:r>
            <a:r>
              <a:rPr lang="fr-FR" dirty="0" smtClean="0"/>
              <a:t> training addition of </a:t>
            </a:r>
            <a:r>
              <a:rPr lang="fr-FR" dirty="0" err="1" smtClean="0"/>
              <a:t>gaussian</a:t>
            </a:r>
            <a:r>
              <a:rPr lang="fr-FR" dirty="0" smtClean="0"/>
              <a:t> noise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047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311624" y="2847389"/>
            <a:ext cx="616527" cy="646257"/>
          </a:xfrm>
        </p:spPr>
        <p:txBody>
          <a:bodyPr>
            <a:normAutofit/>
          </a:bodyPr>
          <a:lstStyle/>
          <a:p>
            <a:r>
              <a:rPr lang="fr-FR" sz="2000" smtClean="0"/>
              <a:t>S=5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13" y="219498"/>
            <a:ext cx="2750433" cy="28124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1" y="205509"/>
            <a:ext cx="2755874" cy="2787073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175328" y="2875100"/>
            <a:ext cx="1198418" cy="646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original</a:t>
            </a:r>
            <a:endParaRPr lang="fr-FR" sz="2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72" y="3360353"/>
            <a:ext cx="2722697" cy="2794889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10425022" y="6048986"/>
            <a:ext cx="586743" cy="646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S=9</a:t>
            </a:r>
            <a:endParaRPr lang="fr-FR" sz="20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6" y="3426833"/>
            <a:ext cx="2627492" cy="2646884"/>
          </a:xfrm>
          <a:prstGeom prst="rect">
            <a:avLst/>
          </a:prstGeom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4441407" y="6048987"/>
            <a:ext cx="798366" cy="646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S=15</a:t>
            </a:r>
            <a:endParaRPr lang="fr-FR" sz="20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106" y="263137"/>
            <a:ext cx="2626746" cy="268469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7" y="3360353"/>
            <a:ext cx="2741980" cy="2762519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10156215" y="2708842"/>
            <a:ext cx="616527" cy="646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S=8</a:t>
            </a:r>
            <a:endParaRPr lang="fr-FR" sz="2000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671" y="3352831"/>
            <a:ext cx="2752702" cy="2794889"/>
          </a:xfrm>
          <a:prstGeom prst="rect">
            <a:avLst/>
          </a:prstGeom>
        </p:spPr>
      </p:pic>
      <p:sp>
        <p:nvSpPr>
          <p:cNvPr id="18" name="Titre 1"/>
          <p:cNvSpPr txBox="1">
            <a:spLocks/>
          </p:cNvSpPr>
          <p:nvPr/>
        </p:nvSpPr>
        <p:spPr>
          <a:xfrm>
            <a:off x="7285244" y="6048988"/>
            <a:ext cx="798366" cy="646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S=10</a:t>
            </a:r>
            <a:endParaRPr lang="fr-FR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38" y="263137"/>
            <a:ext cx="2721731" cy="2773084"/>
          </a:xfrm>
          <a:prstGeom prst="rect">
            <a:avLst/>
          </a:prstGeom>
        </p:spPr>
      </p:pic>
      <p:sp>
        <p:nvSpPr>
          <p:cNvPr id="21" name="Titre 1"/>
          <p:cNvSpPr txBox="1">
            <a:spLocks/>
          </p:cNvSpPr>
          <p:nvPr/>
        </p:nvSpPr>
        <p:spPr>
          <a:xfrm>
            <a:off x="7180548" y="2849237"/>
            <a:ext cx="616527" cy="646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smtClean="0"/>
              <a:t>S=7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8832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Norm</a:t>
            </a:r>
            <a:r>
              <a:rPr lang="fr-FR" dirty="0" smtClean="0"/>
              <a:t> L1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95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46" y="-25400"/>
            <a:ext cx="3390900" cy="34671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-49645"/>
            <a:ext cx="3429000" cy="3454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9" y="3404755"/>
            <a:ext cx="3403600" cy="3378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87" y="3441700"/>
            <a:ext cx="3416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2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8" y="12700"/>
            <a:ext cx="3314700" cy="34163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9" y="55419"/>
            <a:ext cx="3340100" cy="34163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2" y="3429000"/>
            <a:ext cx="3390900" cy="33909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09" y="3486729"/>
            <a:ext cx="3327400" cy="34163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21" y="3429000"/>
            <a:ext cx="3302000" cy="3327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221" y="121229"/>
            <a:ext cx="3314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5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5" y="31750"/>
            <a:ext cx="3378200" cy="3390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82550"/>
            <a:ext cx="3352800" cy="33909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5" y="3374738"/>
            <a:ext cx="3365500" cy="3403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05" y="3453245"/>
            <a:ext cx="3352800" cy="33909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755" y="3374738"/>
            <a:ext cx="3340100" cy="34163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55" y="-28862"/>
            <a:ext cx="33020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8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1" y="-27707"/>
            <a:ext cx="33782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68" y="0"/>
            <a:ext cx="3416300" cy="3454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1" y="3390901"/>
            <a:ext cx="3378200" cy="3390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78" y="3438817"/>
            <a:ext cx="3314700" cy="34036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705" y="3388593"/>
            <a:ext cx="3263900" cy="34417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05" y="88900"/>
            <a:ext cx="3302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1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1" y="0"/>
            <a:ext cx="34163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0"/>
            <a:ext cx="3352800" cy="3416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7" y="3416300"/>
            <a:ext cx="3365500" cy="3403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416300"/>
            <a:ext cx="3365500" cy="3429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673" y="3416300"/>
            <a:ext cx="3327400" cy="33401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973" y="50800"/>
            <a:ext cx="3327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99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6" y="0"/>
            <a:ext cx="34163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50800"/>
            <a:ext cx="3302000" cy="33909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6" y="3389747"/>
            <a:ext cx="3365500" cy="3403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3439965"/>
            <a:ext cx="3390900" cy="34163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359" y="3389747"/>
            <a:ext cx="3314700" cy="33909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09" y="87165"/>
            <a:ext cx="3340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7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0" y="3505200"/>
            <a:ext cx="3365500" cy="3378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5" y="3439390"/>
            <a:ext cx="3314700" cy="33909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0" y="0"/>
            <a:ext cx="3429000" cy="3492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43873"/>
            <a:ext cx="3441700" cy="3492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27" y="3359727"/>
            <a:ext cx="3327400" cy="33655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27" y="158173"/>
            <a:ext cx="3378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78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38200" y="166745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Séance 1 : Training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- s=40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- </a:t>
            </a:r>
            <a:r>
              <a:rPr lang="fr-FR" dirty="0" err="1" smtClean="0"/>
              <a:t>loss</a:t>
            </a:r>
            <a:r>
              <a:rPr lang="fr-FR" dirty="0" smtClean="0"/>
              <a:t> = RMSE</a:t>
            </a:r>
            <a:br>
              <a:rPr lang="fr-FR" dirty="0" smtClean="0"/>
            </a:br>
            <a:r>
              <a:rPr lang="fr-FR" dirty="0" smtClean="0"/>
              <a:t>- </a:t>
            </a:r>
            <a:r>
              <a:rPr lang="fr-FR" dirty="0" err="1" smtClean="0"/>
              <a:t>during</a:t>
            </a:r>
            <a:r>
              <a:rPr lang="fr-FR" dirty="0" smtClean="0"/>
              <a:t> training addition of </a:t>
            </a:r>
            <a:r>
              <a:rPr lang="fr-FR" dirty="0" err="1" smtClean="0"/>
              <a:t>gaussian</a:t>
            </a:r>
            <a:r>
              <a:rPr lang="fr-FR" dirty="0" smtClean="0"/>
              <a:t> noise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4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46" y="6350"/>
            <a:ext cx="3390900" cy="3403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46" y="-25400"/>
            <a:ext cx="3390900" cy="34671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-49645"/>
            <a:ext cx="3429000" cy="3454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9" y="3404755"/>
            <a:ext cx="3403600" cy="3378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87" y="3441700"/>
            <a:ext cx="3416300" cy="34163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25" y="3334905"/>
            <a:ext cx="34163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3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99" y="162214"/>
            <a:ext cx="3302000" cy="3416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364" y="219364"/>
            <a:ext cx="3340100" cy="3302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3" y="0"/>
            <a:ext cx="3378200" cy="34417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99" y="3482367"/>
            <a:ext cx="3302000" cy="333841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60" y="3441700"/>
            <a:ext cx="3311813" cy="336142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07" y="3482368"/>
            <a:ext cx="3280092" cy="32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49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245" y="38099"/>
            <a:ext cx="33274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64" y="38100"/>
            <a:ext cx="3378200" cy="3403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99"/>
            <a:ext cx="3366655" cy="34049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04" y="3403600"/>
            <a:ext cx="3352800" cy="3378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23" y="3403600"/>
            <a:ext cx="3352800" cy="34163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0" y="3454398"/>
            <a:ext cx="3328154" cy="33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0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38200" y="1667452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 smtClean="0"/>
              <a:t>Comparaison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83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51" y="3496572"/>
            <a:ext cx="3311813" cy="33614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72" y="0"/>
            <a:ext cx="3280092" cy="32800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91" y="88878"/>
            <a:ext cx="3299689" cy="33360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9" y="0"/>
            <a:ext cx="3327400" cy="34036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628906" y="352708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Not log</a:t>
            </a:r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743360" y="3507413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log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608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281" y="0"/>
            <a:ext cx="33274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1"/>
            <a:ext cx="3378200" cy="3403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45" y="3403601"/>
            <a:ext cx="3366655" cy="340491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4" y="-27710"/>
            <a:ext cx="3419266" cy="34716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1" y="3403601"/>
            <a:ext cx="3331424" cy="340491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725891" y="344395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Not log</a:t>
            </a:r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172854" y="3443959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log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1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668" y="38100"/>
            <a:ext cx="3352800" cy="3378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59" y="0"/>
            <a:ext cx="3352800" cy="3416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59" y="3416300"/>
            <a:ext cx="3328154" cy="33782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" y="50800"/>
            <a:ext cx="3327400" cy="33655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725891" y="349937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Not log</a:t>
            </a:r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840345" y="336886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log</a:t>
            </a:r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4" y="3499378"/>
            <a:ext cx="3200281" cy="3285785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718996" y="331471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Log L2</a:t>
            </a:r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502116" y="650572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Log L1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1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8" y="12700"/>
            <a:ext cx="3314700" cy="34163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9" y="55419"/>
            <a:ext cx="3340100" cy="34163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37" y="120071"/>
            <a:ext cx="3340100" cy="34036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2" y="3429000"/>
            <a:ext cx="3390900" cy="33909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09" y="3486729"/>
            <a:ext cx="3327400" cy="34163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137" y="3499429"/>
            <a:ext cx="3378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3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5" y="31750"/>
            <a:ext cx="3378200" cy="3390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82550"/>
            <a:ext cx="3352800" cy="33909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26" y="59460"/>
            <a:ext cx="3340100" cy="3441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5" y="3374738"/>
            <a:ext cx="3365500" cy="3403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05" y="3453245"/>
            <a:ext cx="3352800" cy="33909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10" y="3422650"/>
            <a:ext cx="3352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1" y="-27707"/>
            <a:ext cx="33782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68" y="0"/>
            <a:ext cx="3416300" cy="34544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920" y="10393"/>
            <a:ext cx="3327400" cy="3378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1" y="3390901"/>
            <a:ext cx="3378200" cy="3390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78" y="3438817"/>
            <a:ext cx="3314700" cy="3403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027" y="3402447"/>
            <a:ext cx="3327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2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1" y="0"/>
            <a:ext cx="34163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0"/>
            <a:ext cx="3352800" cy="3416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69" y="25400"/>
            <a:ext cx="3340100" cy="3416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7" y="3416300"/>
            <a:ext cx="3365500" cy="3403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416300"/>
            <a:ext cx="3365500" cy="3429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69" y="3429000"/>
            <a:ext cx="3327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5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6" y="0"/>
            <a:ext cx="34163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50800"/>
            <a:ext cx="3302000" cy="33909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1" y="50800"/>
            <a:ext cx="3340100" cy="3378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6" y="3389747"/>
            <a:ext cx="3365500" cy="3403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3439965"/>
            <a:ext cx="3390900" cy="34163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1" y="3429000"/>
            <a:ext cx="3352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5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921" y="3492500"/>
            <a:ext cx="3378200" cy="33655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0" y="3505200"/>
            <a:ext cx="3365500" cy="3378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5" y="3439390"/>
            <a:ext cx="3314700" cy="3390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21" y="114300"/>
            <a:ext cx="3403600" cy="33909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0" y="0"/>
            <a:ext cx="3429000" cy="3492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43873"/>
            <a:ext cx="34417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50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Variation noise </a:t>
            </a:r>
            <a:r>
              <a:rPr lang="fr-FR" dirty="0" err="1" smtClean="0"/>
              <a:t>map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83812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37</Words>
  <Application>Microsoft Macintosh PowerPoint</Application>
  <PresentationFormat>Grand écran</PresentationFormat>
  <Paragraphs>20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Thème Office</vt:lpstr>
      <vt:lpstr>Séance 2 : Training in the log-space  - training in log-space - loss = RMSE - during training addition of gaussian noise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Variation noise map</vt:lpstr>
      <vt:lpstr>S=5</vt:lpstr>
      <vt:lpstr>Norm L1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Séance 1 : Training  - s=40 - loss = RMSE - during training addition of gaussian noise</vt:lpstr>
      <vt:lpstr>Présentation PowerPoint</vt:lpstr>
      <vt:lpstr>Présentation PowerPoint</vt:lpstr>
      <vt:lpstr>Comparaison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Séance 2 : Travail en log </dc:title>
  <dc:creator>Utilisateur de Microsoft Office</dc:creator>
  <cp:lastModifiedBy>Utilisateur de Microsoft Office</cp:lastModifiedBy>
  <cp:revision>11</cp:revision>
  <dcterms:created xsi:type="dcterms:W3CDTF">2020-03-12T18:20:06Z</dcterms:created>
  <dcterms:modified xsi:type="dcterms:W3CDTF">2020-03-12T22:11:06Z</dcterms:modified>
</cp:coreProperties>
</file>